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88" r:id="rId17"/>
    <p:sldId id="290" r:id="rId18"/>
    <p:sldId id="293" r:id="rId19"/>
    <p:sldId id="326" r:id="rId20"/>
    <p:sldId id="325" r:id="rId21"/>
    <p:sldId id="319" r:id="rId22"/>
    <p:sldId id="320" r:id="rId23"/>
    <p:sldId id="321" r:id="rId24"/>
    <p:sldId id="322" r:id="rId25"/>
    <p:sldId id="323" r:id="rId26"/>
    <p:sldId id="324" r:id="rId27"/>
    <p:sldId id="333" r:id="rId28"/>
    <p:sldId id="295" r:id="rId29"/>
    <p:sldId id="328" r:id="rId30"/>
    <p:sldId id="335" r:id="rId31"/>
    <p:sldId id="327" r:id="rId32"/>
    <p:sldId id="330" r:id="rId33"/>
    <p:sldId id="336" r:id="rId34"/>
    <p:sldId id="296" r:id="rId35"/>
    <p:sldId id="305" r:id="rId36"/>
    <p:sldId id="331" r:id="rId37"/>
    <p:sldId id="307" r:id="rId38"/>
    <p:sldId id="332" r:id="rId39"/>
    <p:sldId id="337" r:id="rId40"/>
    <p:sldId id="314" r:id="rId41"/>
    <p:sldId id="280" r:id="rId42"/>
    <p:sldId id="283" r:id="rId43"/>
    <p:sldId id="274" r:id="rId44"/>
    <p:sldId id="275" r:id="rId45"/>
    <p:sldId id="312" r:id="rId46"/>
    <p:sldId id="313" r:id="rId47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71366" autoAdjust="0"/>
  </p:normalViewPr>
  <p:slideViewPr>
    <p:cSldViewPr>
      <p:cViewPr varScale="1">
        <p:scale>
          <a:sx n="87" d="100"/>
          <a:sy n="87" d="100"/>
        </p:scale>
        <p:origin x="19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95D7-64D6-4802-8E88-3683904E7536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A3CA-E701-4148-884F-5BFC4EBFA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89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1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525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EF </a:t>
            </a:r>
            <a:r>
              <a:rPr lang="en-GB" dirty="0" err="1" smtClean="0"/>
              <a:t>nHibernate</a:t>
            </a:r>
            <a:r>
              <a:rPr lang="en-GB" baseline="0" dirty="0" smtClean="0"/>
              <a:t> use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1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10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17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3 - </a:t>
            </a:r>
            <a:r>
              <a:rPr lang="en-GB" dirty="0" err="1" smtClean="0"/>
              <a:t>UoW</a:t>
            </a:r>
            <a:r>
              <a:rPr lang="en-GB" dirty="0" smtClean="0"/>
              <a:t>.. KISS!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looks different - just simple </a:t>
            </a:r>
            <a:r>
              <a:rPr lang="en-GB" dirty="0" err="1" smtClean="0"/>
              <a:t>dataannotations</a:t>
            </a:r>
            <a:r>
              <a:rPr lang="en-GB" dirty="0" smtClean="0"/>
              <a:t> here!</a:t>
            </a:r>
          </a:p>
          <a:p>
            <a:endParaRPr lang="en-GB" dirty="0" smtClean="0"/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ahh</a:t>
            </a:r>
            <a:r>
              <a:rPr lang="en-GB" dirty="0" smtClean="0"/>
              <a:t> - using object composition to help</a:t>
            </a:r>
          </a:p>
          <a:p>
            <a:r>
              <a:rPr lang="en-GB" dirty="0" smtClean="0"/>
              <a:t>	so.. validation handled by the service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Tests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xunit</a:t>
            </a:r>
            <a:endParaRPr lang="en-GB" dirty="0" smtClean="0"/>
          </a:p>
          <a:p>
            <a:r>
              <a:rPr lang="en-GB" dirty="0" smtClean="0"/>
              <a:t>	4 - tests from the users point of view </a:t>
            </a:r>
            <a:r>
              <a:rPr lang="en-GB" dirty="0" err="1" smtClean="0"/>
              <a:t>ie</a:t>
            </a:r>
            <a:r>
              <a:rPr lang="en-GB" dirty="0" smtClean="0"/>
              <a:t> behaviour of system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	5 - integration tests are awesome</a:t>
            </a:r>
          </a:p>
          <a:p>
            <a:endParaRPr lang="en-GB" dirty="0" smtClean="0"/>
          </a:p>
          <a:p>
            <a:r>
              <a:rPr lang="en-GB" dirty="0" smtClean="0"/>
              <a:t>Console app</a:t>
            </a:r>
          </a:p>
          <a:p>
            <a:r>
              <a:rPr lang="en-GB" dirty="0" smtClean="0"/>
              <a:t>	validation is in service - can call my </a:t>
            </a:r>
            <a:r>
              <a:rPr lang="en-GB" dirty="0" err="1" smtClean="0"/>
              <a:t>api</a:t>
            </a:r>
            <a:r>
              <a:rPr lang="en-GB" dirty="0" smtClean="0"/>
              <a:t> to insert</a:t>
            </a:r>
          </a:p>
          <a:p>
            <a:r>
              <a:rPr lang="en-GB" dirty="0" smtClean="0"/>
              <a:t>	show it working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Authorisation</a:t>
            </a:r>
          </a:p>
          <a:p>
            <a:r>
              <a:rPr lang="en-GB" dirty="0" smtClean="0"/>
              <a:t>	shared</a:t>
            </a:r>
            <a:r>
              <a:rPr lang="en-GB" baseline="0" dirty="0" smtClean="0"/>
              <a:t> view to display menu</a:t>
            </a:r>
          </a:p>
          <a:p>
            <a:r>
              <a:rPr lang="en-GB" baseline="0" dirty="0" smtClean="0"/>
              <a:t>	Story controller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Shiny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EnumDropdown</a:t>
            </a:r>
            <a:r>
              <a:rPr lang="en-GB" dirty="0" smtClean="0"/>
              <a:t> helper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54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aerials meet on a roof, fall in love get married. The ceremony wasn't much but the reception was brilliant.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..command 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has</a:t>
            </a:r>
            <a:r>
              <a:rPr lang="en-GB" baseline="0" dirty="0" smtClean="0"/>
              <a:t> used </a:t>
            </a:r>
            <a:r>
              <a:rPr lang="en-GB" dirty="0" smtClean="0"/>
              <a:t>ASP.NET MVC before?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like bad jokes!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05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16/05/2014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explicitly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GetCustomersByOrder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/>
              <a:t>D</a:t>
            </a:r>
            <a:r>
              <a:rPr lang="en-GB" dirty="0" smtClean="0"/>
              <a:t>o I need </a:t>
            </a:r>
            <a:r>
              <a:rPr lang="en-GB" dirty="0" err="1" smtClean="0"/>
              <a:t>IRepository</a:t>
            </a:r>
            <a:r>
              <a:rPr lang="en-GB" dirty="0" smtClean="0"/>
              <a:t>&lt;T&gt;?</a:t>
            </a:r>
          </a:p>
          <a:p>
            <a:r>
              <a:rPr lang="en-GB" dirty="0" smtClean="0"/>
              <a:t>Broken encapsulation – controller too fat?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part 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easier for larger 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7066" y="-1171456"/>
            <a:ext cx="6882391" cy="9176522"/>
          </a:xfrm>
        </p:spPr>
      </p:pic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martviewaerials.co.uk/cs/Satellite?blobcol=urlimagefile&amp;blobheader=image%2Fjpeg&amp;blobheadername1=Content-Disposition&amp;blobheadervalue1=inline%3B+filename%3Ddigital-aerial.jpg&amp;blobkey=id&amp;blobtable=UXImage&amp;blobwhere=1349857148355&amp;ssbinary=true&amp;moddate=2012-10-19%2008:37: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2"/>
            <a:ext cx="10352617" cy="68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6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</a:t>
            </a:r>
            <a:r>
              <a:rPr lang="en-GB" dirty="0"/>
              <a:t>– Merge edit and create </a:t>
            </a:r>
            <a:r>
              <a:rPr lang="en-GB" dirty="0" smtClean="0"/>
              <a:t>views</a:t>
            </a:r>
          </a:p>
          <a:p>
            <a:r>
              <a:rPr lang="en-GB" dirty="0" smtClean="0"/>
              <a:t>2 – Diagram whole project</a:t>
            </a:r>
          </a:p>
          <a:p>
            <a:r>
              <a:rPr lang="en-GB" dirty="0" smtClean="0"/>
              <a:t>3 – </a:t>
            </a:r>
            <a:r>
              <a:rPr lang="en-GB" dirty="0" err="1" smtClean="0"/>
              <a:t>DataAccess</a:t>
            </a:r>
            <a:r>
              <a:rPr lang="en-GB" dirty="0" smtClean="0"/>
              <a:t> – KISS (</a:t>
            </a:r>
            <a:r>
              <a:rPr lang="en-GB" dirty="0" err="1" smtClean="0"/>
              <a:t>UoW</a:t>
            </a:r>
            <a:r>
              <a:rPr lang="en-GB" dirty="0" smtClean="0"/>
              <a:t>)!</a:t>
            </a:r>
            <a:endParaRPr lang="en-GB" dirty="0"/>
          </a:p>
          <a:p>
            <a:r>
              <a:rPr lang="en-GB" dirty="0" smtClean="0"/>
              <a:t>4 – Test from Users point of view (Amazon – start with customer and work backwards)</a:t>
            </a:r>
          </a:p>
          <a:p>
            <a:r>
              <a:rPr lang="en-GB" dirty="0" smtClean="0"/>
              <a:t>5 – Integration tests!</a:t>
            </a:r>
          </a:p>
          <a:p>
            <a:r>
              <a:rPr lang="en-GB" dirty="0" smtClean="0"/>
              <a:t>6 – Get app working in prod asap (Azure easy)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8260"/>
            <a:ext cx="5540444" cy="53911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Explore or code every day on something fun?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(comments &amp;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pPr lvl="1"/>
            <a:r>
              <a:rPr lang="en-GB" dirty="0" smtClean="0"/>
              <a:t>(source and </a:t>
            </a:r>
            <a:r>
              <a:rPr lang="en-GB" dirty="0" err="1" smtClean="0"/>
              <a:t>powerpoint</a:t>
            </a:r>
            <a:r>
              <a:rPr lang="en-GB" dirty="0" smtClean="0"/>
              <a:t>)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</a:p>
          <a:p>
            <a:r>
              <a:rPr lang="en-GB" dirty="0" smtClean="0"/>
              <a:t>Questions / Thoughts / Jokes??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1566</Words>
  <Application>Microsoft Office PowerPoint</Application>
  <PresentationFormat>On-screen Show (4:3)</PresentationFormat>
  <Paragraphs>395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Wingdings</vt:lpstr>
      <vt:lpstr>Office Theme</vt:lpstr>
      <vt:lpstr>7 Top Tips – A full stack ASP.NET MVC5 EF6 Testable application</vt:lpstr>
      <vt:lpstr>Dave Mateer</vt:lpstr>
      <vt:lpstr> 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Tip 6 – 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David Mateer</cp:lastModifiedBy>
  <cp:revision>185</cp:revision>
  <dcterms:created xsi:type="dcterms:W3CDTF">2014-05-11T11:41:30Z</dcterms:created>
  <dcterms:modified xsi:type="dcterms:W3CDTF">2014-05-16T13:15:30Z</dcterms:modified>
</cp:coreProperties>
</file>